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Relationship Id="rId19" Type="http://schemas.openxmlformats.org/officeDocument/2006/relationships/image" Target="../media/image275.png"/><Relationship Id="rId20" Type="http://schemas.openxmlformats.org/officeDocument/2006/relationships/image" Target="../media/image276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Relationship Id="rId26" Type="http://schemas.openxmlformats.org/officeDocument/2006/relationships/image" Target="../media/image282.png"/><Relationship Id="rId27" Type="http://schemas.openxmlformats.org/officeDocument/2006/relationships/image" Target="../media/image283.png"/><Relationship Id="rId28" Type="http://schemas.openxmlformats.org/officeDocument/2006/relationships/image" Target="../media/image28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24" Type="http://schemas.openxmlformats.org/officeDocument/2006/relationships/image" Target="../media/image30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Relationship Id="rId28" Type="http://schemas.openxmlformats.org/officeDocument/2006/relationships/image" Target="../media/image53.png"/><Relationship Id="rId29" Type="http://schemas.openxmlformats.org/officeDocument/2006/relationships/image" Target="../media/image54.png"/><Relationship Id="rId30" Type="http://schemas.openxmlformats.org/officeDocument/2006/relationships/image" Target="../media/image5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79.png"/><Relationship Id="rId9" Type="http://schemas.openxmlformats.org/officeDocument/2006/relationships/image" Target="../media/image380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385.png"/><Relationship Id="rId15" Type="http://schemas.openxmlformats.org/officeDocument/2006/relationships/image" Target="../media/image386.png"/><Relationship Id="rId16" Type="http://schemas.openxmlformats.org/officeDocument/2006/relationships/image" Target="../media/image38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459.png"/><Relationship Id="rId15" Type="http://schemas.openxmlformats.org/officeDocument/2006/relationships/image" Target="../media/image460.png"/><Relationship Id="rId16" Type="http://schemas.openxmlformats.org/officeDocument/2006/relationships/image" Target="../media/image461.png"/><Relationship Id="rId17" Type="http://schemas.openxmlformats.org/officeDocument/2006/relationships/image" Target="../media/image462.png"/><Relationship Id="rId18" Type="http://schemas.openxmlformats.org/officeDocument/2006/relationships/image" Target="../media/image463.png"/><Relationship Id="rId19" Type="http://schemas.openxmlformats.org/officeDocument/2006/relationships/image" Target="../media/image46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493.png"/><Relationship Id="rId17" Type="http://schemas.openxmlformats.org/officeDocument/2006/relationships/image" Target="../media/image494.png"/><Relationship Id="rId18" Type="http://schemas.openxmlformats.org/officeDocument/2006/relationships/image" Target="../media/image495.png"/><Relationship Id="rId19" Type="http://schemas.openxmlformats.org/officeDocument/2006/relationships/image" Target="../media/image496.png"/><Relationship Id="rId20" Type="http://schemas.openxmlformats.org/officeDocument/2006/relationships/image" Target="../media/image497.png"/><Relationship Id="rId21" Type="http://schemas.openxmlformats.org/officeDocument/2006/relationships/image" Target="../media/image498.png"/><Relationship Id="rId22" Type="http://schemas.openxmlformats.org/officeDocument/2006/relationships/image" Target="../media/image49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Relationship Id="rId18" Type="http://schemas.openxmlformats.org/officeDocument/2006/relationships/image" Target="../media/image516.png"/><Relationship Id="rId19" Type="http://schemas.openxmlformats.org/officeDocument/2006/relationships/image" Target="../media/image51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Relationship Id="rId12" Type="http://schemas.openxmlformats.org/officeDocument/2006/relationships/image" Target="../media/image528.png"/><Relationship Id="rId13" Type="http://schemas.openxmlformats.org/officeDocument/2006/relationships/image" Target="../media/image529.png"/><Relationship Id="rId14" Type="http://schemas.openxmlformats.org/officeDocument/2006/relationships/image" Target="../media/image530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534.png"/><Relationship Id="rId19" Type="http://schemas.openxmlformats.org/officeDocument/2006/relationships/image" Target="../media/image535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9.png"/><Relationship Id="rId3" Type="http://schemas.openxmlformats.org/officeDocument/2006/relationships/image" Target="../media/image540.png"/><Relationship Id="rId4" Type="http://schemas.openxmlformats.org/officeDocument/2006/relationships/image" Target="../media/image54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6.png"/><Relationship Id="rId3" Type="http://schemas.openxmlformats.org/officeDocument/2006/relationships/image" Target="../media/image557.png"/><Relationship Id="rId4" Type="http://schemas.openxmlformats.org/officeDocument/2006/relationships/image" Target="../media/image558.png"/><Relationship Id="rId5" Type="http://schemas.openxmlformats.org/officeDocument/2006/relationships/image" Target="../media/image559.png"/><Relationship Id="rId6" Type="http://schemas.openxmlformats.org/officeDocument/2006/relationships/image" Target="../media/image56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Relationship Id="rId11" Type="http://schemas.openxmlformats.org/officeDocument/2006/relationships/image" Target="../media/image565.png"/><Relationship Id="rId12" Type="http://schemas.openxmlformats.org/officeDocument/2006/relationships/image" Target="../media/image566.png"/><Relationship Id="rId13" Type="http://schemas.openxmlformats.org/officeDocument/2006/relationships/image" Target="../media/image567.png"/><Relationship Id="rId14" Type="http://schemas.openxmlformats.org/officeDocument/2006/relationships/image" Target="../media/image568.png"/><Relationship Id="rId15" Type="http://schemas.openxmlformats.org/officeDocument/2006/relationships/image" Target="../media/image569.png"/><Relationship Id="rId16" Type="http://schemas.openxmlformats.org/officeDocument/2006/relationships/image" Target="../media/image570.png"/><Relationship Id="rId17" Type="http://schemas.openxmlformats.org/officeDocument/2006/relationships/image" Target="../media/image571.png"/><Relationship Id="rId18" Type="http://schemas.openxmlformats.org/officeDocument/2006/relationships/image" Target="../media/image572.png"/><Relationship Id="rId19" Type="http://schemas.openxmlformats.org/officeDocument/2006/relationships/image" Target="../media/image573.png"/><Relationship Id="rId20" Type="http://schemas.openxmlformats.org/officeDocument/2006/relationships/image" Target="../media/image574.png"/><Relationship Id="rId21" Type="http://schemas.openxmlformats.org/officeDocument/2006/relationships/image" Target="../media/image575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578.png"/><Relationship Id="rId25" Type="http://schemas.openxmlformats.org/officeDocument/2006/relationships/image" Target="../media/image579.png"/><Relationship Id="rId26" Type="http://schemas.openxmlformats.org/officeDocument/2006/relationships/image" Target="../media/image580.png"/><Relationship Id="rId27" Type="http://schemas.openxmlformats.org/officeDocument/2006/relationships/image" Target="../media/image581.png"/><Relationship Id="rId28" Type="http://schemas.openxmlformats.org/officeDocument/2006/relationships/image" Target="../media/image582.png"/><Relationship Id="rId29" Type="http://schemas.openxmlformats.org/officeDocument/2006/relationships/image" Target="../media/image583.png"/><Relationship Id="rId30" Type="http://schemas.openxmlformats.org/officeDocument/2006/relationships/image" Target="../media/image584.png"/><Relationship Id="rId31" Type="http://schemas.openxmlformats.org/officeDocument/2006/relationships/image" Target="../media/image585.png"/><Relationship Id="rId32" Type="http://schemas.openxmlformats.org/officeDocument/2006/relationships/image" Target="../media/image586.png"/><Relationship Id="rId33" Type="http://schemas.openxmlformats.org/officeDocument/2006/relationships/image" Target="../media/image587.png"/><Relationship Id="rId34" Type="http://schemas.openxmlformats.org/officeDocument/2006/relationships/image" Target="../media/image588.png"/><Relationship Id="rId35" Type="http://schemas.openxmlformats.org/officeDocument/2006/relationships/image" Target="../media/image589.png"/><Relationship Id="rId36" Type="http://schemas.openxmlformats.org/officeDocument/2006/relationships/image" Target="../media/image590.png"/><Relationship Id="rId37" Type="http://schemas.openxmlformats.org/officeDocument/2006/relationships/image" Target="../media/image59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2.png"/><Relationship Id="rId3" Type="http://schemas.openxmlformats.org/officeDocument/2006/relationships/image" Target="../media/image593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98.png"/><Relationship Id="rId9" Type="http://schemas.openxmlformats.org/officeDocument/2006/relationships/image" Target="../media/image599.png"/><Relationship Id="rId10" Type="http://schemas.openxmlformats.org/officeDocument/2006/relationships/image" Target="../media/image600.png"/><Relationship Id="rId11" Type="http://schemas.openxmlformats.org/officeDocument/2006/relationships/image" Target="../media/image601.png"/><Relationship Id="rId12" Type="http://schemas.openxmlformats.org/officeDocument/2006/relationships/image" Target="../media/image602.png"/><Relationship Id="rId13" Type="http://schemas.openxmlformats.org/officeDocument/2006/relationships/image" Target="../media/image603.png"/><Relationship Id="rId14" Type="http://schemas.openxmlformats.org/officeDocument/2006/relationships/image" Target="../media/image604.png"/><Relationship Id="rId15" Type="http://schemas.openxmlformats.org/officeDocument/2006/relationships/image" Target="../media/image605.png"/><Relationship Id="rId16" Type="http://schemas.openxmlformats.org/officeDocument/2006/relationships/image" Target="../media/image606.png"/><Relationship Id="rId17" Type="http://schemas.openxmlformats.org/officeDocument/2006/relationships/image" Target="../media/image607.png"/><Relationship Id="rId18" Type="http://schemas.openxmlformats.org/officeDocument/2006/relationships/image" Target="../media/image608.png"/><Relationship Id="rId19" Type="http://schemas.openxmlformats.org/officeDocument/2006/relationships/image" Target="../media/image609.png"/><Relationship Id="rId20" Type="http://schemas.openxmlformats.org/officeDocument/2006/relationships/image" Target="../media/image610.png"/><Relationship Id="rId21" Type="http://schemas.openxmlformats.org/officeDocument/2006/relationships/image" Target="../media/image611.png"/><Relationship Id="rId22" Type="http://schemas.openxmlformats.org/officeDocument/2006/relationships/image" Target="../media/image612.png"/><Relationship Id="rId23" Type="http://schemas.openxmlformats.org/officeDocument/2006/relationships/image" Target="../media/image613.png"/><Relationship Id="rId24" Type="http://schemas.openxmlformats.org/officeDocument/2006/relationships/image" Target="../media/image61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5.png"/><Relationship Id="rId3" Type="http://schemas.openxmlformats.org/officeDocument/2006/relationships/image" Target="../media/image616.png"/><Relationship Id="rId4" Type="http://schemas.openxmlformats.org/officeDocument/2006/relationships/image" Target="../media/image617.png"/><Relationship Id="rId5" Type="http://schemas.openxmlformats.org/officeDocument/2006/relationships/image" Target="../media/image618.png"/><Relationship Id="rId6" Type="http://schemas.openxmlformats.org/officeDocument/2006/relationships/image" Target="../media/image619.png"/><Relationship Id="rId7" Type="http://schemas.openxmlformats.org/officeDocument/2006/relationships/image" Target="../media/image620.png"/><Relationship Id="rId8" Type="http://schemas.openxmlformats.org/officeDocument/2006/relationships/image" Target="../media/image621.png"/><Relationship Id="rId9" Type="http://schemas.openxmlformats.org/officeDocument/2006/relationships/image" Target="../media/image622.png"/><Relationship Id="rId10" Type="http://schemas.openxmlformats.org/officeDocument/2006/relationships/image" Target="../media/image623.png"/><Relationship Id="rId11" Type="http://schemas.openxmlformats.org/officeDocument/2006/relationships/image" Target="../media/image624.png"/><Relationship Id="rId12" Type="http://schemas.openxmlformats.org/officeDocument/2006/relationships/image" Target="../media/image62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6.png"/><Relationship Id="rId3" Type="http://schemas.openxmlformats.org/officeDocument/2006/relationships/image" Target="../media/image627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Relationship Id="rId9" Type="http://schemas.openxmlformats.org/officeDocument/2006/relationships/image" Target="../media/image633.png"/><Relationship Id="rId10" Type="http://schemas.openxmlformats.org/officeDocument/2006/relationships/image" Target="../media/image6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7234" y="1471068"/>
            <a:ext cx="4515559" cy="2830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5876" y="7230403"/>
            <a:ext cx="5433962" cy="659989"/>
            <a:chOff x="6425876" y="7230403"/>
            <a:chExt cx="5433962" cy="6599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5876" y="7230403"/>
              <a:ext cx="5433962" cy="6599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98314" y="7267413"/>
            <a:ext cx="5760103" cy="6171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3002" y="2293374"/>
            <a:ext cx="6263545" cy="18811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7466" y="3413381"/>
            <a:ext cx="14746396" cy="36616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074" y="3387698"/>
            <a:ext cx="14815109" cy="36616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9333" y="5980761"/>
            <a:ext cx="1643954" cy="284953"/>
            <a:chOff x="3889333" y="5980761"/>
            <a:chExt cx="1643954" cy="2849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892148" y="6078227"/>
              <a:ext cx="1638326" cy="187487"/>
              <a:chOff x="3892148" y="6078227"/>
              <a:chExt cx="1638326" cy="18748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92148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92148" y="6018567"/>
              <a:ext cx="1638326" cy="131585"/>
              <a:chOff x="3892148" y="6018567"/>
              <a:chExt cx="1638326" cy="1315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92148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889333" y="5980761"/>
              <a:ext cx="1643954" cy="59647"/>
              <a:chOff x="3889333" y="5980761"/>
              <a:chExt cx="1643954" cy="596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89333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70309" y="5970784"/>
            <a:ext cx="1643954" cy="284953"/>
            <a:chOff x="5670309" y="5970784"/>
            <a:chExt cx="1643954" cy="2849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73123" y="6068251"/>
              <a:ext cx="1638326" cy="187487"/>
              <a:chOff x="5673123" y="6068251"/>
              <a:chExt cx="1638326" cy="1874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73123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3123" y="6008590"/>
              <a:ext cx="1638326" cy="131585"/>
              <a:chOff x="5673123" y="6008590"/>
              <a:chExt cx="1638326" cy="13158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73123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70309" y="5970784"/>
              <a:ext cx="1643954" cy="59647"/>
              <a:chOff x="5670309" y="5970784"/>
              <a:chExt cx="1643954" cy="5964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70309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451284" y="5970784"/>
            <a:ext cx="1643954" cy="284953"/>
            <a:chOff x="7451284" y="5970784"/>
            <a:chExt cx="1643954" cy="2849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454098" y="6068251"/>
              <a:ext cx="1638326" cy="187487"/>
              <a:chOff x="7454098" y="6068251"/>
              <a:chExt cx="1638326" cy="1874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54098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54098" y="6008590"/>
              <a:ext cx="1638326" cy="131585"/>
              <a:chOff x="7454098" y="6008590"/>
              <a:chExt cx="1638326" cy="13158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54098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51284" y="5970784"/>
              <a:ext cx="1643954" cy="59647"/>
              <a:chOff x="7451284" y="5970784"/>
              <a:chExt cx="1643954" cy="596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51284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241991" y="5980761"/>
            <a:ext cx="1643954" cy="284953"/>
            <a:chOff x="9241991" y="5980761"/>
            <a:chExt cx="1643954" cy="28495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244806" y="6078227"/>
              <a:ext cx="1638326" cy="187487"/>
              <a:chOff x="9244806" y="6078227"/>
              <a:chExt cx="1638326" cy="18748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44806" y="6078227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244806" y="6018567"/>
              <a:ext cx="1638326" cy="131585"/>
              <a:chOff x="9244806" y="6018567"/>
              <a:chExt cx="1638326" cy="13158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244806" y="6018567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9241991" y="5980761"/>
              <a:ext cx="1643954" cy="59647"/>
              <a:chOff x="9241991" y="5980761"/>
              <a:chExt cx="1643954" cy="5964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241991" y="5980761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908390" y="5970784"/>
            <a:ext cx="1643954" cy="284953"/>
            <a:chOff x="10908390" y="5970784"/>
            <a:chExt cx="1643954" cy="28495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911204" y="6068251"/>
              <a:ext cx="1638326" cy="187487"/>
              <a:chOff x="10911204" y="6068251"/>
              <a:chExt cx="1638326" cy="18748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911204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911204" y="6008590"/>
              <a:ext cx="1638326" cy="131585"/>
              <a:chOff x="10911204" y="6008590"/>
              <a:chExt cx="1638326" cy="13158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911204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908390" y="5970784"/>
              <a:ext cx="1643954" cy="59647"/>
              <a:chOff x="10908390" y="5970784"/>
              <a:chExt cx="1643954" cy="596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908390" y="5970784"/>
                <a:ext cx="1643954" cy="5964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2650194" y="5970784"/>
            <a:ext cx="1643954" cy="284953"/>
            <a:chOff x="12650194" y="5970784"/>
            <a:chExt cx="1643954" cy="284953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653009" y="6068251"/>
              <a:ext cx="1638326" cy="187487"/>
              <a:chOff x="12653009" y="6068251"/>
              <a:chExt cx="1638326" cy="18748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653009" y="6068251"/>
                <a:ext cx="1638326" cy="1874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653009" y="6008590"/>
              <a:ext cx="1638326" cy="131585"/>
              <a:chOff x="12653009" y="6008590"/>
              <a:chExt cx="1638326" cy="13158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653009" y="6008590"/>
                <a:ext cx="1638326" cy="13158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2650194" y="5970784"/>
              <a:ext cx="1643954" cy="59647"/>
              <a:chOff x="12650194" y="5970784"/>
              <a:chExt cx="1643954" cy="5964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650194" y="5970784"/>
                <a:ext cx="1643954" cy="59647"/>
              </a:xfrm>
              <a:prstGeom prst="rect">
                <a:avLst/>
              </a:prstGeom>
            </p:spPr>
          </p:pic>
        </p:grpSp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22304" y="2166966"/>
            <a:ext cx="1519333" cy="4352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43981"/>
            <a:ext cx="16957529" cy="9797753"/>
            <a:chOff x="664093" y="243981"/>
            <a:chExt cx="16957529" cy="9797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43981"/>
              <a:ext cx="16957529" cy="9797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923830" cy="1338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9953" y="2738220"/>
            <a:ext cx="6981356" cy="8458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571" y="5663091"/>
            <a:ext cx="6972713" cy="3486356"/>
            <a:chOff x="1897571" y="5663091"/>
            <a:chExt cx="6972713" cy="34863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1" y="5663091"/>
              <a:ext cx="6972713" cy="3486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16712" y="2864732"/>
            <a:ext cx="6502390" cy="6500730"/>
            <a:chOff x="10216712" y="2864732"/>
            <a:chExt cx="6502390" cy="6500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6712" y="2864732"/>
              <a:ext cx="6502390" cy="65007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3287" y="3824136"/>
            <a:ext cx="6373244" cy="4181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3287" y="4626182"/>
            <a:ext cx="5074893" cy="8110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41010" y="6888389"/>
            <a:ext cx="3800963" cy="1170252"/>
            <a:chOff x="6841010" y="6888389"/>
            <a:chExt cx="3800963" cy="11702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841010" y="6888389"/>
              <a:ext cx="3800963" cy="1170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43981"/>
            <a:ext cx="16957529" cy="9797753"/>
            <a:chOff x="664093" y="243981"/>
            <a:chExt cx="16957529" cy="9797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43981"/>
              <a:ext cx="16957529" cy="9797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133021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3610" y="2695367"/>
            <a:ext cx="4772239" cy="4676794"/>
            <a:chOff x="1453610" y="2695367"/>
            <a:chExt cx="4772239" cy="4676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610" y="2695367"/>
              <a:ext cx="4772239" cy="4676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8100" y="4243365"/>
            <a:ext cx="4657456" cy="2092562"/>
            <a:chOff x="7288100" y="4243365"/>
            <a:chExt cx="4657456" cy="20925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8100" y="4243365"/>
              <a:ext cx="4657456" cy="2092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10546" y="3084102"/>
            <a:ext cx="4244202" cy="4117510"/>
            <a:chOff x="12810546" y="3084102"/>
            <a:chExt cx="4244202" cy="41175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0546" y="3084102"/>
              <a:ext cx="4244202" cy="4117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39730" y="7849039"/>
            <a:ext cx="11254610" cy="1374995"/>
            <a:chOff x="3839730" y="7849039"/>
            <a:chExt cx="11254610" cy="13749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9730" y="7849039"/>
              <a:ext cx="11254610" cy="137499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68944" y="8056363"/>
            <a:ext cx="9829886" cy="10814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31825" y="4738526"/>
            <a:ext cx="1238169" cy="1116791"/>
            <a:chOff x="6031825" y="4738526"/>
            <a:chExt cx="1238169" cy="11167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1825" y="4738526"/>
              <a:ext cx="1238169" cy="1116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26276" y="5696491"/>
            <a:ext cx="10559" cy="9524"/>
            <a:chOff x="7526276" y="5696491"/>
            <a:chExt cx="10559" cy="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6276" y="5696491"/>
              <a:ext cx="10559" cy="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19996" y="4759822"/>
            <a:ext cx="1238169" cy="1116791"/>
            <a:chOff x="11619996" y="4759822"/>
            <a:chExt cx="1238169" cy="11167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19996" y="4759822"/>
              <a:ext cx="1238169" cy="1116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778504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1382" y="2792515"/>
            <a:ext cx="4523942" cy="5165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06468" y="7988615"/>
            <a:ext cx="3105800" cy="5451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4027" y="5387348"/>
            <a:ext cx="5372649" cy="1650407"/>
            <a:chOff x="6164027" y="5387348"/>
            <a:chExt cx="5372649" cy="16504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164027" y="5387348"/>
              <a:ext cx="5372649" cy="16504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5555" y="5759230"/>
            <a:ext cx="923321" cy="227945"/>
            <a:chOff x="9675555" y="5759230"/>
            <a:chExt cx="923321" cy="2279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5555" y="5759230"/>
              <a:ext cx="923321" cy="2279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1503" y="3005843"/>
            <a:ext cx="6896603" cy="516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7571" y="3264880"/>
            <a:ext cx="6171429" cy="4514286"/>
            <a:chOff x="1897571" y="3264880"/>
            <a:chExt cx="6171429" cy="45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7571" y="3264880"/>
              <a:ext cx="6171429" cy="45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8823" y="8487961"/>
            <a:ext cx="6171429" cy="637540"/>
            <a:chOff x="1868823" y="8487961"/>
            <a:chExt cx="6171429" cy="6375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8823" y="8487961"/>
              <a:ext cx="6171429" cy="6375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8876" y="3557747"/>
            <a:ext cx="6171429" cy="4479114"/>
            <a:chOff x="10598876" y="3557747"/>
            <a:chExt cx="6171429" cy="4479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98876" y="3557747"/>
              <a:ext cx="6171429" cy="44791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98876" y="8342513"/>
            <a:ext cx="5789264" cy="830383"/>
            <a:chOff x="10598876" y="8342513"/>
            <a:chExt cx="5789264" cy="830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8876" y="8342513"/>
              <a:ext cx="5789264" cy="83038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755620" y="8453677"/>
            <a:ext cx="5440729" cy="6888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880489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4079" y="3920461"/>
            <a:ext cx="6547998" cy="5165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2633" y="4790251"/>
            <a:ext cx="7991656" cy="3246610"/>
            <a:chOff x="1792633" y="4790251"/>
            <a:chExt cx="7991656" cy="32466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2633" y="4790251"/>
              <a:ext cx="7991656" cy="3246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74734" y="3231645"/>
            <a:ext cx="5339088" cy="5312916"/>
            <a:chOff x="11074734" y="3231645"/>
            <a:chExt cx="5339088" cy="53129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4734" y="3231645"/>
              <a:ext cx="5339088" cy="5312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60479" y="5904733"/>
            <a:ext cx="1214255" cy="1095221"/>
            <a:chOff x="9860479" y="5904733"/>
            <a:chExt cx="1214255" cy="1095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0479" y="5904733"/>
              <a:ext cx="1214255" cy="1095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881280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3763" y="2792515"/>
            <a:ext cx="7499102" cy="560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8721" y="7137567"/>
            <a:ext cx="7307149" cy="5586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86198" y="5265177"/>
            <a:ext cx="5160616" cy="1682717"/>
            <a:chOff x="6286198" y="5265177"/>
            <a:chExt cx="5160616" cy="16827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286198" y="5265177"/>
              <a:ext cx="5160616" cy="1682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5555" y="5759230"/>
            <a:ext cx="923321" cy="227945"/>
            <a:chOff x="9675555" y="5759230"/>
            <a:chExt cx="923321" cy="2279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5555" y="5759230"/>
              <a:ext cx="923321" cy="227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8876" y="3388008"/>
            <a:ext cx="6218941" cy="4627648"/>
            <a:chOff x="10598876" y="3388008"/>
            <a:chExt cx="6218941" cy="46276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98876" y="3388008"/>
              <a:ext cx="6218941" cy="46276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3707" y="3213922"/>
            <a:ext cx="4469279" cy="624610"/>
            <a:chOff x="11473707" y="3213922"/>
            <a:chExt cx="4469279" cy="6246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3707" y="3213922"/>
              <a:ext cx="4469279" cy="6246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56116" y="3278338"/>
            <a:ext cx="3643119" cy="5291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02912" y="4018410"/>
            <a:ext cx="5816065" cy="3201136"/>
            <a:chOff x="10802912" y="4018410"/>
            <a:chExt cx="5816065" cy="32011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02912" y="4018410"/>
              <a:ext cx="5816065" cy="32011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14746" y="7659126"/>
            <a:ext cx="6171429" cy="1446429"/>
            <a:chOff x="1814746" y="7659126"/>
            <a:chExt cx="6171429" cy="1446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4746" y="7659126"/>
              <a:ext cx="6171429" cy="1446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88048" y="3198978"/>
            <a:ext cx="6171429" cy="3997956"/>
            <a:chOff x="1888048" y="3198978"/>
            <a:chExt cx="6171429" cy="39979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8048" y="3198978"/>
              <a:ext cx="6171429" cy="3997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172" y="1419194"/>
            <a:ext cx="5799536" cy="13210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7571" y="3011633"/>
            <a:ext cx="5674492" cy="4599441"/>
            <a:chOff x="1897571" y="3011633"/>
            <a:chExt cx="5674492" cy="45994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3011633"/>
              <a:ext cx="5674492" cy="45994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5206" y="7013857"/>
            <a:ext cx="4414708" cy="802674"/>
            <a:chOff x="8245206" y="7013857"/>
            <a:chExt cx="4414708" cy="8026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5206" y="7013857"/>
              <a:ext cx="4414708" cy="8026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50284" y="3011633"/>
            <a:ext cx="4113089" cy="5729458"/>
            <a:chOff x="12750284" y="3011633"/>
            <a:chExt cx="4113089" cy="57294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50284" y="3011633"/>
              <a:ext cx="4113089" cy="57294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3590" y="3299252"/>
            <a:ext cx="4225337" cy="4892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96544" y="3011633"/>
            <a:ext cx="4727590" cy="4095489"/>
            <a:chOff x="7896544" y="3011633"/>
            <a:chExt cx="4727590" cy="40954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6544" y="3011633"/>
              <a:ext cx="4727590" cy="4095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010" y="1475394"/>
            <a:ext cx="8037587" cy="13234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102" y="5085806"/>
            <a:ext cx="3976460" cy="4044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51889" y="2890286"/>
            <a:ext cx="14618037" cy="6147081"/>
            <a:chOff x="1851889" y="2890286"/>
            <a:chExt cx="14618037" cy="61470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1889" y="2890286"/>
              <a:ext cx="14618037" cy="6147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396512"/>
            <a:ext cx="16957529" cy="9389961"/>
            <a:chOff x="664093" y="396512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396512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010" y="1475394"/>
            <a:ext cx="2467829" cy="1316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102" y="5085806"/>
            <a:ext cx="3976460" cy="4044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57518" y="3236914"/>
            <a:ext cx="7335210" cy="4164412"/>
            <a:chOff x="1857518" y="3236914"/>
            <a:chExt cx="7335210" cy="41644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7518" y="3236914"/>
              <a:ext cx="7335210" cy="41644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4787" y="3236914"/>
            <a:ext cx="6171429" cy="512506"/>
            <a:chOff x="9934787" y="3236914"/>
            <a:chExt cx="6171429" cy="5125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4787" y="3236914"/>
              <a:ext cx="6171429" cy="512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5739" y="4612244"/>
            <a:ext cx="6171429" cy="1846154"/>
            <a:chOff x="9915739" y="4612244"/>
            <a:chExt cx="6171429" cy="18461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5739" y="4612244"/>
              <a:ext cx="6171429" cy="184615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11650" y="2734780"/>
            <a:ext cx="3108477" cy="5831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75906" y="2750325"/>
            <a:ext cx="1373965" cy="5992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1334" y="4069525"/>
            <a:ext cx="1700869" cy="5992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92724" y="7517533"/>
            <a:ext cx="5541237" cy="1684538"/>
            <a:chOff x="1692724" y="7517533"/>
            <a:chExt cx="5541237" cy="16845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2724" y="7517533"/>
              <a:ext cx="5541237" cy="16845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7194" y="7848794"/>
            <a:ext cx="4972586" cy="1326778"/>
            <a:chOff x="7037194" y="7848794"/>
            <a:chExt cx="4972586" cy="13267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37194" y="7848794"/>
              <a:ext cx="4972586" cy="13267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152637" y="7800388"/>
            <a:ext cx="4795278" cy="1385848"/>
            <a:chOff x="12152637" y="7800388"/>
            <a:chExt cx="4795278" cy="13858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52637" y="7800388"/>
              <a:ext cx="4795278" cy="1385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51804" y="8359801"/>
            <a:ext cx="812681" cy="377251"/>
            <a:chOff x="6351804" y="8359801"/>
            <a:chExt cx="812681" cy="3772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51804" y="8359801"/>
              <a:ext cx="812681" cy="3772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53279" y="8359801"/>
            <a:ext cx="812681" cy="377251"/>
            <a:chOff x="11553279" y="8359801"/>
            <a:chExt cx="812681" cy="37725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53279" y="8359801"/>
              <a:ext cx="812681" cy="3772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11870" y="6678658"/>
            <a:ext cx="1844183" cy="1445337"/>
            <a:chOff x="6311870" y="6678658"/>
            <a:chExt cx="1844183" cy="144533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11870" y="6678658"/>
              <a:ext cx="1844183" cy="144533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80857" y="6839641"/>
            <a:ext cx="1567791" cy="8260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631188" y="6685651"/>
            <a:ext cx="1521449" cy="1192402"/>
            <a:chOff x="10631188" y="6685651"/>
            <a:chExt cx="1521449" cy="119240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31188" y="6685651"/>
              <a:ext cx="1521449" cy="119240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70610" y="6818458"/>
            <a:ext cx="1061341" cy="68147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584766" y="6830808"/>
            <a:ext cx="1521449" cy="1192402"/>
            <a:chOff x="14584766" y="6830808"/>
            <a:chExt cx="1521449" cy="119240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84766" y="6830808"/>
              <a:ext cx="1521449" cy="119240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09811" y="6949296"/>
            <a:ext cx="1333823" cy="5508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874140" y="3088641"/>
            <a:ext cx="896985" cy="809053"/>
            <a:chOff x="8874140" y="3088641"/>
            <a:chExt cx="896985" cy="80905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74140" y="3088641"/>
              <a:ext cx="896985" cy="8090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97355" y="3803191"/>
            <a:ext cx="896985" cy="809053"/>
            <a:chOff x="14197355" y="3803191"/>
            <a:chExt cx="896985" cy="8090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6200000">
              <a:off x="14197355" y="3803191"/>
              <a:ext cx="896985" cy="809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396512"/>
            <a:ext cx="16957529" cy="9389961"/>
            <a:chOff x="664093" y="396512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396512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801" y="1475394"/>
            <a:ext cx="3725136" cy="134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102" y="5085806"/>
            <a:ext cx="3976460" cy="40444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7335" y="2825659"/>
            <a:ext cx="2907411" cy="755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0021" y="4662563"/>
            <a:ext cx="1398088" cy="7491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2306" y="6062497"/>
            <a:ext cx="1806717" cy="7491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200" y="3493167"/>
            <a:ext cx="7332194" cy="1082698"/>
            <a:chOff x="1883200" y="3493167"/>
            <a:chExt cx="7332194" cy="10826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83200" y="3493167"/>
              <a:ext cx="7332194" cy="1082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7978" y="5254405"/>
            <a:ext cx="7524880" cy="561413"/>
            <a:chOff x="1617978" y="5254405"/>
            <a:chExt cx="7524880" cy="5614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7978" y="5254405"/>
              <a:ext cx="7524880" cy="5614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3200" y="6757727"/>
            <a:ext cx="7352386" cy="2414449"/>
            <a:chOff x="1883200" y="6757727"/>
            <a:chExt cx="7352386" cy="24144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3200" y="6757727"/>
              <a:ext cx="7352386" cy="2414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4808" y="2997087"/>
            <a:ext cx="4748795" cy="3025248"/>
            <a:chOff x="10844808" y="2997087"/>
            <a:chExt cx="4748795" cy="30252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44808" y="2997087"/>
              <a:ext cx="4748795" cy="3025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11428" y="6319642"/>
            <a:ext cx="5296461" cy="2921244"/>
            <a:chOff x="10811428" y="6319642"/>
            <a:chExt cx="5296461" cy="29212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11428" y="6319642"/>
              <a:ext cx="5296461" cy="2921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37836" y="4594669"/>
            <a:ext cx="698532" cy="630054"/>
            <a:chOff x="3037836" y="4594669"/>
            <a:chExt cx="698532" cy="6300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3037836" y="4594669"/>
              <a:ext cx="698532" cy="6300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2335" y="5804611"/>
            <a:ext cx="698532" cy="630054"/>
            <a:chOff x="5982335" y="5804611"/>
            <a:chExt cx="698532" cy="6300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5982335" y="5804611"/>
              <a:ext cx="698532" cy="6300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00156" y="5955498"/>
            <a:ext cx="539867" cy="486944"/>
            <a:chOff x="11700156" y="5955498"/>
            <a:chExt cx="539867" cy="4869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700156" y="5955498"/>
              <a:ext cx="539867" cy="48694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5576" y="2653138"/>
            <a:ext cx="2425086" cy="63024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00052" y="5912452"/>
            <a:ext cx="2180102" cy="6248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217382" y="5440083"/>
            <a:ext cx="1400035" cy="1097245"/>
            <a:chOff x="15217382" y="5440083"/>
            <a:chExt cx="1400035" cy="10972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17382" y="5440083"/>
              <a:ext cx="1400035" cy="109724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07848" y="5515905"/>
            <a:ext cx="1303822" cy="6793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3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066" y="396512"/>
            <a:ext cx="16957529" cy="9389961"/>
            <a:chOff x="719066" y="396512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066" y="396512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7" y="1419197"/>
            <a:ext cx="3137453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33465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440000">
            <a:off x="286260" y="2937347"/>
            <a:ext cx="7903986" cy="35068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76321" y="2191985"/>
            <a:ext cx="6277886" cy="7031663"/>
            <a:chOff x="7076321" y="2191985"/>
            <a:chExt cx="6277886" cy="70316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6321" y="2191985"/>
              <a:ext cx="6277886" cy="7031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1067391"/>
            <a:ext cx="16957529" cy="9389961"/>
            <a:chOff x="664093" y="1067391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1067391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7" y="1419197"/>
            <a:ext cx="1827967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85152" y="1998144"/>
            <a:ext cx="2398732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1682" y="5894845"/>
            <a:ext cx="2767393" cy="6866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1861" y="6593687"/>
            <a:ext cx="2505455" cy="5575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31919" y="5778360"/>
            <a:ext cx="1990449" cy="6885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3344" y="6536439"/>
            <a:ext cx="2563535" cy="5413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5716" y="5745485"/>
            <a:ext cx="2769298" cy="6847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0478" y="5705230"/>
            <a:ext cx="1322393" cy="6847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78527" y="2944855"/>
            <a:ext cx="6325247" cy="464437"/>
            <a:chOff x="1878527" y="2944855"/>
            <a:chExt cx="6325247" cy="464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8527" y="2944855"/>
              <a:ext cx="6325247" cy="46443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4668" y="2993496"/>
            <a:ext cx="2552680" cy="3713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31881" y="3949768"/>
            <a:ext cx="1512243" cy="1512243"/>
            <a:chOff x="9231881" y="3949768"/>
            <a:chExt cx="1512243" cy="15122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31881" y="3949768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2097" y="3949768"/>
            <a:ext cx="1512243" cy="1512243"/>
            <a:chOff x="13582097" y="3949768"/>
            <a:chExt cx="1512243" cy="15122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82097" y="3949768"/>
              <a:ext cx="1512243" cy="15122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28574" y="4131492"/>
            <a:ext cx="1304094" cy="12723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41243" y="4131492"/>
            <a:ext cx="1317808" cy="12723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26750" y="3949768"/>
            <a:ext cx="1512243" cy="1512243"/>
            <a:chOff x="1826750" y="3949768"/>
            <a:chExt cx="1512243" cy="15122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26750" y="3949768"/>
              <a:ext cx="1512243" cy="15122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56980" y="4131492"/>
            <a:ext cx="1205049" cy="12723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53344" y="3949768"/>
            <a:ext cx="1512243" cy="1512243"/>
            <a:chOff x="5853344" y="3949768"/>
            <a:chExt cx="1512243" cy="15122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3344" y="3949768"/>
              <a:ext cx="1512243" cy="15122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646027" y="4131492"/>
            <a:ext cx="1303332" cy="12723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51858" y="7180154"/>
            <a:ext cx="2165909" cy="5392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43354" y="7063668"/>
            <a:ext cx="2672509" cy="54139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43347" y="7597414"/>
            <a:ext cx="2458267" cy="5429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97144" y="6534439"/>
            <a:ext cx="1020367" cy="53438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097144" y="7180153"/>
            <a:ext cx="2226735" cy="54139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97144" y="7894201"/>
            <a:ext cx="982578" cy="5377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67600"/>
            <a:ext cx="16957529" cy="9389961"/>
            <a:chOff x="664093" y="267600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67600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7620" y="1998144"/>
            <a:ext cx="1852854" cy="406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8823" y="6317025"/>
            <a:ext cx="14675873" cy="301829"/>
            <a:chOff x="1868823" y="6317025"/>
            <a:chExt cx="14675873" cy="301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449413" y="6185812"/>
              <a:ext cx="29351746" cy="6036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823" y="6317025"/>
              <a:ext cx="14675873" cy="30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848" y="3079593"/>
            <a:ext cx="3189581" cy="3189581"/>
            <a:chOff x="1731848" y="3079593"/>
            <a:chExt cx="3189581" cy="3189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46" y="1692991"/>
              <a:ext cx="6379162" cy="63791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848" y="3079593"/>
              <a:ext cx="3189581" cy="31895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2327" y="2606175"/>
            <a:ext cx="2566905" cy="36312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31264" y="2113868"/>
            <a:ext cx="17006715" cy="87915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91" y="1419194"/>
            <a:ext cx="10179186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20525" y="2929079"/>
            <a:ext cx="6171429" cy="2213778"/>
            <a:chOff x="1820525" y="2929079"/>
            <a:chExt cx="6171429" cy="22137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0525" y="2929079"/>
              <a:ext cx="6171429" cy="221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8048" y="5759230"/>
            <a:ext cx="6171429" cy="3116675"/>
            <a:chOff x="1888048" y="5759230"/>
            <a:chExt cx="6171429" cy="31166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8048" y="5759230"/>
              <a:ext cx="6171429" cy="311667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1382" y="2792511"/>
            <a:ext cx="3463072" cy="5165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1858" y="5286860"/>
            <a:ext cx="5453659" cy="5165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89045" y="4962330"/>
            <a:ext cx="4522614" cy="1650407"/>
            <a:chOff x="6589045" y="4962330"/>
            <a:chExt cx="4522614" cy="16504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6589045" y="4962330"/>
              <a:ext cx="4522614" cy="16504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75555" y="5759230"/>
            <a:ext cx="923321" cy="227945"/>
            <a:chOff x="9675555" y="5759230"/>
            <a:chExt cx="923321" cy="2279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75555" y="5759230"/>
              <a:ext cx="923321" cy="227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67835" y="3650863"/>
            <a:ext cx="5649057" cy="1365706"/>
            <a:chOff x="10767835" y="3650863"/>
            <a:chExt cx="5649057" cy="13657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67835" y="3650863"/>
              <a:ext cx="5649057" cy="1365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67835" y="5280928"/>
            <a:ext cx="5649057" cy="3688340"/>
            <a:chOff x="10767835" y="5280928"/>
            <a:chExt cx="5649057" cy="36883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7835" y="5280928"/>
              <a:ext cx="5649057" cy="36883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71665" y="3005839"/>
            <a:ext cx="3489585" cy="5165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91" y="1419194"/>
            <a:ext cx="10022510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15172" y="3635972"/>
            <a:ext cx="4774705" cy="4556644"/>
            <a:chOff x="6615172" y="3635972"/>
            <a:chExt cx="4774705" cy="45566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5172" y="3635972"/>
              <a:ext cx="4774705" cy="4556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9684" y="3635972"/>
            <a:ext cx="4791708" cy="4556644"/>
            <a:chOff x="11619684" y="3635972"/>
            <a:chExt cx="4791708" cy="45566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19684" y="3635972"/>
              <a:ext cx="4791708" cy="45566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571" y="3661654"/>
            <a:ext cx="4505156" cy="4530962"/>
            <a:chOff x="1897571" y="3661654"/>
            <a:chExt cx="4505156" cy="45309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7571" y="3661654"/>
              <a:ext cx="4505156" cy="45309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41083" y="4080949"/>
            <a:ext cx="3904382" cy="2575773"/>
            <a:chOff x="2241083" y="4080949"/>
            <a:chExt cx="3904382" cy="25757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1083" y="4080949"/>
              <a:ext cx="3904382" cy="25757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05625" y="4043581"/>
            <a:ext cx="4230911" cy="2641712"/>
            <a:chOff x="6905625" y="4043581"/>
            <a:chExt cx="4230911" cy="26417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5625" y="4043581"/>
              <a:ext cx="4230911" cy="26417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97360" y="4024557"/>
            <a:ext cx="4234537" cy="2574433"/>
            <a:chOff x="11897360" y="4024557"/>
            <a:chExt cx="4234537" cy="25744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7360" y="4024557"/>
              <a:ext cx="4234537" cy="25744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83340" y="3384648"/>
            <a:ext cx="3277628" cy="624610"/>
            <a:chOff x="2483340" y="3384648"/>
            <a:chExt cx="3277628" cy="6246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3340" y="3384648"/>
              <a:ext cx="3277628" cy="6246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23091" y="3374858"/>
            <a:ext cx="3335015" cy="624610"/>
            <a:chOff x="7323091" y="3374858"/>
            <a:chExt cx="3335015" cy="6246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23091" y="3374858"/>
              <a:ext cx="3335015" cy="6246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79591" y="3375032"/>
            <a:ext cx="3457403" cy="624610"/>
            <a:chOff x="12279591" y="3375032"/>
            <a:chExt cx="3457403" cy="6246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79591" y="3375032"/>
              <a:ext cx="3457403" cy="62461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72164" y="3426221"/>
            <a:ext cx="2387357" cy="5824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22011" y="3409916"/>
            <a:ext cx="2052330" cy="5804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15164" y="3407173"/>
            <a:ext cx="1907272" cy="5785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2062" y="6816466"/>
            <a:ext cx="5272187" cy="91578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804773" y="6842144"/>
            <a:ext cx="5272187" cy="91578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77430" y="6842144"/>
            <a:ext cx="5241989" cy="9157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210291" y="8259283"/>
            <a:ext cx="13865132" cy="972298"/>
            <a:chOff x="2210291" y="8259283"/>
            <a:chExt cx="13865132" cy="9722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0291" y="8259283"/>
              <a:ext cx="13865132" cy="97229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1333955" y="8290159"/>
            <a:ext cx="16914433" cy="879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107950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3395" y="8373048"/>
            <a:ext cx="8513761" cy="734724"/>
            <a:chOff x="4913395" y="8373048"/>
            <a:chExt cx="8513761" cy="734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95" y="8373048"/>
              <a:ext cx="8513761" cy="7347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40046" y="8481373"/>
            <a:ext cx="14334267" cy="5767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7571" y="2999612"/>
            <a:ext cx="9739737" cy="4968934"/>
            <a:chOff x="1897571" y="2999612"/>
            <a:chExt cx="9739737" cy="4968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7571" y="2999612"/>
              <a:ext cx="9739737" cy="4968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4287" y="2810416"/>
            <a:ext cx="4153853" cy="695998"/>
            <a:chOff x="12234287" y="2810416"/>
            <a:chExt cx="4153853" cy="6959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34287" y="2810416"/>
              <a:ext cx="4153853" cy="6959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24763" y="3506414"/>
            <a:ext cx="4163377" cy="3215743"/>
            <a:chOff x="12224763" y="3506414"/>
            <a:chExt cx="4163377" cy="32157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4763" y="3506414"/>
              <a:ext cx="4163377" cy="3215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34287" y="6725358"/>
            <a:ext cx="4153853" cy="1614595"/>
            <a:chOff x="12234287" y="6725358"/>
            <a:chExt cx="4153853" cy="16145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34287" y="6725358"/>
              <a:ext cx="4153853" cy="1614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209935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3398" y="8542026"/>
            <a:ext cx="8513761" cy="734724"/>
            <a:chOff x="4913398" y="8542026"/>
            <a:chExt cx="8513761" cy="734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98" y="8542026"/>
              <a:ext cx="8513761" cy="7347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40046" y="8650352"/>
            <a:ext cx="14479835" cy="544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18541" y="2848661"/>
            <a:ext cx="9037894" cy="5192318"/>
            <a:chOff x="1918541" y="2848661"/>
            <a:chExt cx="9037894" cy="51923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8541" y="2848661"/>
              <a:ext cx="9037894" cy="5192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78883" y="2848661"/>
            <a:ext cx="4799540" cy="637549"/>
            <a:chOff x="11378883" y="2848661"/>
            <a:chExt cx="4799540" cy="637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8883" y="2848661"/>
              <a:ext cx="4799540" cy="6375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78883" y="3576959"/>
            <a:ext cx="4843312" cy="2504640"/>
            <a:chOff x="11378883" y="3576959"/>
            <a:chExt cx="4843312" cy="25046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8883" y="3576959"/>
              <a:ext cx="4843312" cy="25046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14548" y="6144508"/>
            <a:ext cx="4771983" cy="2187819"/>
            <a:chOff x="11414548" y="6144508"/>
            <a:chExt cx="4771983" cy="21878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14548" y="6144508"/>
              <a:ext cx="4771983" cy="2187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210726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3398" y="8521057"/>
            <a:ext cx="8513761" cy="734724"/>
            <a:chOff x="4913398" y="8521057"/>
            <a:chExt cx="8513761" cy="734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98" y="8521057"/>
              <a:ext cx="8513761" cy="7347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40046" y="8629382"/>
            <a:ext cx="14306944" cy="5456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47853" y="3284700"/>
            <a:ext cx="8866972" cy="4729660"/>
            <a:chOff x="1847853" y="3284700"/>
            <a:chExt cx="8866972" cy="47296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7853" y="3284700"/>
              <a:ext cx="8866972" cy="47296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14810" y="2920358"/>
            <a:ext cx="5473330" cy="728683"/>
            <a:chOff x="10914810" y="2920358"/>
            <a:chExt cx="5473330" cy="7286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4810" y="2920358"/>
              <a:ext cx="5473330" cy="7286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6750" y="3840922"/>
            <a:ext cx="5871159" cy="2375010"/>
            <a:chOff x="10956750" y="3840922"/>
            <a:chExt cx="5871159" cy="23750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6750" y="3840922"/>
              <a:ext cx="5871159" cy="2375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4810" y="6215933"/>
            <a:ext cx="5557210" cy="2143446"/>
            <a:chOff x="10914810" y="6215933"/>
            <a:chExt cx="5557210" cy="21434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4810" y="6215933"/>
              <a:ext cx="5557210" cy="2143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224956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3398" y="8311358"/>
            <a:ext cx="8513761" cy="734724"/>
            <a:chOff x="4913398" y="8311358"/>
            <a:chExt cx="8513761" cy="734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98" y="8311358"/>
              <a:ext cx="8513761" cy="7347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40046" y="8419687"/>
            <a:ext cx="14757225" cy="544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6602" y="3186690"/>
            <a:ext cx="8970697" cy="4697976"/>
            <a:chOff x="1876602" y="3186690"/>
            <a:chExt cx="8970697" cy="46979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6602" y="3186690"/>
              <a:ext cx="8970697" cy="4697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5819" y="2917687"/>
            <a:ext cx="5183621" cy="2617990"/>
            <a:chOff x="11145819" y="2917687"/>
            <a:chExt cx="5183621" cy="26179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5819" y="2917687"/>
              <a:ext cx="5183621" cy="2617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5819" y="5535678"/>
            <a:ext cx="5242321" cy="2357396"/>
            <a:chOff x="11145819" y="5535678"/>
            <a:chExt cx="5242321" cy="23573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45819" y="5535678"/>
              <a:ext cx="5242321" cy="2357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8209935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99299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2638" y="6052813"/>
            <a:ext cx="1546015" cy="3276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98849" y="3684233"/>
            <a:ext cx="451556" cy="3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13398" y="8447828"/>
            <a:ext cx="8513761" cy="734724"/>
            <a:chOff x="4913398" y="8447828"/>
            <a:chExt cx="8513761" cy="734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98" y="8447828"/>
              <a:ext cx="8513761" cy="7347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40046" y="8556154"/>
            <a:ext cx="14856107" cy="5441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7571" y="2941910"/>
            <a:ext cx="8870238" cy="5086954"/>
            <a:chOff x="1897571" y="2941910"/>
            <a:chExt cx="8870238" cy="50869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7571" y="2941910"/>
              <a:ext cx="8870238" cy="5086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6750" y="2950885"/>
            <a:ext cx="5431390" cy="747518"/>
            <a:chOff x="10956750" y="2950885"/>
            <a:chExt cx="5431390" cy="7475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56750" y="2950885"/>
              <a:ext cx="5431390" cy="7475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56750" y="3768302"/>
            <a:ext cx="5431390" cy="2447631"/>
            <a:chOff x="10956750" y="3768302"/>
            <a:chExt cx="5431390" cy="24476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6750" y="3768302"/>
              <a:ext cx="5431390" cy="24476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6750" y="6215933"/>
            <a:ext cx="5367055" cy="2231896"/>
            <a:chOff x="10956750" y="6215933"/>
            <a:chExt cx="5367055" cy="22318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6750" y="6215933"/>
              <a:ext cx="5367055" cy="2231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610155" cy="1340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7620" y="1998144"/>
            <a:ext cx="185285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2523" y="4768860"/>
            <a:ext cx="3402583" cy="6906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60653" y="7144381"/>
            <a:ext cx="3402583" cy="690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78343" y="3334846"/>
            <a:ext cx="5196923" cy="5516607"/>
            <a:chOff x="11478343" y="3334846"/>
            <a:chExt cx="5196923" cy="5516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8343" y="3334846"/>
              <a:ext cx="5196923" cy="55166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6595" y="3517676"/>
            <a:ext cx="5672775" cy="13300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22734" y="5272601"/>
            <a:ext cx="4218709" cy="13350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23334" y="7431820"/>
            <a:ext cx="3734662" cy="918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3801" y="5411262"/>
            <a:ext cx="337757" cy="96497"/>
            <a:chOff x="11683801" y="5411262"/>
            <a:chExt cx="337757" cy="964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3801" y="5411262"/>
              <a:ext cx="337757" cy="96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8343" y="7547888"/>
            <a:ext cx="319470" cy="91273"/>
            <a:chOff x="11678343" y="7547888"/>
            <a:chExt cx="319470" cy="912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78343" y="7547888"/>
              <a:ext cx="319470" cy="91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97571" y="3024770"/>
            <a:ext cx="9380192" cy="5519698"/>
            <a:chOff x="1897571" y="3024770"/>
            <a:chExt cx="9380192" cy="55196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97571" y="3024770"/>
              <a:ext cx="9380192" cy="55196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712139" cy="1340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202204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78343" y="3334846"/>
            <a:ext cx="5196923" cy="5516607"/>
            <a:chOff x="11478343" y="3334846"/>
            <a:chExt cx="5196923" cy="5516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78343" y="3334846"/>
              <a:ext cx="5196923" cy="55166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06608" y="3517675"/>
            <a:ext cx="4957426" cy="13300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2734" y="5272601"/>
            <a:ext cx="4045806" cy="17373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83801" y="5411262"/>
            <a:ext cx="337757" cy="96497"/>
            <a:chOff x="11683801" y="5411262"/>
            <a:chExt cx="337757" cy="964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83801" y="5411262"/>
              <a:ext cx="337757" cy="96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571" y="2856080"/>
            <a:ext cx="9421538" cy="6026684"/>
            <a:chOff x="1897571" y="2856080"/>
            <a:chExt cx="9421538" cy="60266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7571" y="2856080"/>
              <a:ext cx="9421538" cy="6026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390734"/>
            <a:ext cx="16957529" cy="9389961"/>
            <a:chOff x="664093" y="390734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390734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712930" cy="1340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202204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2523" y="4768860"/>
            <a:ext cx="3402583" cy="6906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60653" y="7144381"/>
            <a:ext cx="3402583" cy="690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03852" y="2779078"/>
            <a:ext cx="8749686" cy="2125866"/>
            <a:chOff x="1803852" y="2779078"/>
            <a:chExt cx="8749686" cy="21258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3852" y="2779078"/>
              <a:ext cx="8749686" cy="2125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46207" y="4970330"/>
            <a:ext cx="8707331" cy="2156786"/>
            <a:chOff x="1846207" y="4970330"/>
            <a:chExt cx="8707331" cy="21567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6207" y="4970330"/>
              <a:ext cx="8707331" cy="2156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571" y="7137608"/>
            <a:ext cx="8749686" cy="1991830"/>
            <a:chOff x="1897571" y="7137608"/>
            <a:chExt cx="8749686" cy="19918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7571" y="7137608"/>
              <a:ext cx="8749686" cy="1991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2065" y="2911252"/>
            <a:ext cx="5196923" cy="5516607"/>
            <a:chOff x="11202065" y="2911252"/>
            <a:chExt cx="5196923" cy="55166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02065" y="2911252"/>
              <a:ext cx="5196923" cy="55166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30322" y="3103608"/>
            <a:ext cx="5878601" cy="13300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46448" y="4849010"/>
            <a:ext cx="4320125" cy="21440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07523" y="4987668"/>
            <a:ext cx="337757" cy="96497"/>
            <a:chOff x="11407523" y="4987668"/>
            <a:chExt cx="337757" cy="964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07523" y="4987668"/>
              <a:ext cx="337757" cy="96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65316" y="2873156"/>
            <a:ext cx="7995986" cy="1701621"/>
            <a:chOff x="2065316" y="2873156"/>
            <a:chExt cx="7995986" cy="17016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5316" y="2873156"/>
              <a:ext cx="7995986" cy="17016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65316" y="5085714"/>
            <a:ext cx="7995986" cy="1677275"/>
            <a:chOff x="2065316" y="5085714"/>
            <a:chExt cx="7995986" cy="16772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5316" y="5085714"/>
              <a:ext cx="7995986" cy="16772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5316" y="7263233"/>
            <a:ext cx="7995986" cy="1560762"/>
            <a:chOff x="2065316" y="7263233"/>
            <a:chExt cx="7995986" cy="15607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65316" y="7263233"/>
              <a:ext cx="7995986" cy="1560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09781"/>
            <a:ext cx="16957529" cy="9389961"/>
            <a:chOff x="664093" y="409781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09781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727161" cy="1340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202204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43663" y="4347331"/>
            <a:ext cx="1653061" cy="4590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2523" y="4768860"/>
            <a:ext cx="3402583" cy="6906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51792" y="6722852"/>
            <a:ext cx="1653061" cy="4590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7571" y="5642402"/>
            <a:ext cx="14490569" cy="301829"/>
            <a:chOff x="1897571" y="5642402"/>
            <a:chExt cx="14490569" cy="3018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97571" y="5642402"/>
              <a:ext cx="14490569" cy="30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5907" y="5944230"/>
            <a:ext cx="5705917" cy="3066629"/>
            <a:chOff x="10235907" y="5944230"/>
            <a:chExt cx="5705917" cy="30666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35907" y="5944230"/>
              <a:ext cx="5705917" cy="30666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0038" y="6074288"/>
            <a:ext cx="7009843" cy="959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35907" y="6950298"/>
            <a:ext cx="5603217" cy="112443"/>
            <a:chOff x="10235907" y="6950298"/>
            <a:chExt cx="5603217" cy="1124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35907" y="6950298"/>
              <a:ext cx="5603217" cy="1124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6191" y="7117953"/>
            <a:ext cx="5438422" cy="1898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22579" y="6098021"/>
            <a:ext cx="6171429" cy="2854286"/>
            <a:chOff x="2422579" y="6098021"/>
            <a:chExt cx="6171429" cy="285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22579" y="6098021"/>
              <a:ext cx="6171429" cy="285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0533" y="2796908"/>
            <a:ext cx="6171429" cy="2876359"/>
            <a:chOff x="9710533" y="2796908"/>
            <a:chExt cx="6171429" cy="28763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0533" y="2796908"/>
              <a:ext cx="6171429" cy="28763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22579" y="2804303"/>
            <a:ext cx="6171429" cy="2899664"/>
            <a:chOff x="2422579" y="2804303"/>
            <a:chExt cx="6171429" cy="28996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22579" y="2804303"/>
              <a:ext cx="6171429" cy="28996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38353"/>
            <a:ext cx="16957529" cy="9389961"/>
            <a:chOff x="664093" y="438353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38353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6712151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33722" y="2006692"/>
            <a:ext cx="2022044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3763" y="2706801"/>
            <a:ext cx="4067867" cy="5604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8421" y="6587985"/>
            <a:ext cx="4594051" cy="5914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86198" y="5265177"/>
            <a:ext cx="5160616" cy="1682717"/>
            <a:chOff x="6286198" y="5265177"/>
            <a:chExt cx="5160616" cy="16827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286198" y="5265177"/>
              <a:ext cx="5160616" cy="1682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5555" y="5759230"/>
            <a:ext cx="923321" cy="227945"/>
            <a:chOff x="9675555" y="5759230"/>
            <a:chExt cx="923321" cy="2279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75555" y="5759230"/>
              <a:ext cx="923321" cy="227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1069" y="2726832"/>
            <a:ext cx="6218941" cy="4875151"/>
            <a:chOff x="10691069" y="2726832"/>
            <a:chExt cx="6218941" cy="48751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1069" y="2726832"/>
              <a:ext cx="6218941" cy="4875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43571" y="2457977"/>
            <a:ext cx="4469279" cy="624610"/>
            <a:chOff x="11643571" y="2457977"/>
            <a:chExt cx="4469279" cy="62461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3571" y="2457977"/>
              <a:ext cx="4469279" cy="62461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17004" y="2544151"/>
            <a:ext cx="3944732" cy="5291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91069" y="7477762"/>
            <a:ext cx="6218941" cy="1777961"/>
            <a:chOff x="10691069" y="7477762"/>
            <a:chExt cx="6218941" cy="17779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1069" y="7477762"/>
              <a:ext cx="6218941" cy="177796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62001" y="7525087"/>
            <a:ext cx="5567437" cy="7699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87715" y="8313410"/>
            <a:ext cx="5702170" cy="771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89058" y="2994794"/>
            <a:ext cx="5622962" cy="2297289"/>
            <a:chOff x="10989058" y="2994794"/>
            <a:chExt cx="5622962" cy="2297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89058" y="2994794"/>
              <a:ext cx="5622962" cy="22972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2000" y="5209524"/>
            <a:ext cx="5622962" cy="2229055"/>
            <a:chOff x="11022000" y="5209524"/>
            <a:chExt cx="5622962" cy="22290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22000" y="5209524"/>
              <a:ext cx="5622962" cy="22290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99335" y="3140801"/>
            <a:ext cx="5752462" cy="3495430"/>
            <a:chOff x="1799335" y="3140801"/>
            <a:chExt cx="5752462" cy="34954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99335" y="3140801"/>
              <a:ext cx="5752462" cy="34954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05046" y="7023637"/>
            <a:ext cx="6182007" cy="2293812"/>
            <a:chOff x="1805046" y="7023637"/>
            <a:chExt cx="6182007" cy="22938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5046" y="7023637"/>
              <a:ext cx="6182007" cy="2293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70773" y="1963208"/>
            <a:ext cx="2212320" cy="453568"/>
            <a:chOff x="14070773" y="1963208"/>
            <a:chExt cx="2212320" cy="4535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0773" y="1963208"/>
              <a:ext cx="2212320" cy="4535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3722" y="2006692"/>
            <a:ext cx="2022044" cy="4069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67600"/>
            <a:ext cx="16957529" cy="9389961"/>
            <a:chOff x="664093" y="267600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67600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7620" y="1998144"/>
            <a:ext cx="1412288" cy="406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8823" y="6317025"/>
            <a:ext cx="14675873" cy="301829"/>
            <a:chOff x="1868823" y="6317025"/>
            <a:chExt cx="14675873" cy="301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449413" y="6185812"/>
              <a:ext cx="29351746" cy="6036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823" y="6317025"/>
              <a:ext cx="14675873" cy="30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848" y="3079593"/>
            <a:ext cx="3189581" cy="3189581"/>
            <a:chOff x="1731848" y="3079593"/>
            <a:chExt cx="3189581" cy="3189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46" y="1692991"/>
              <a:ext cx="6379162" cy="63791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848" y="3079593"/>
              <a:ext cx="3189581" cy="31895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2327" y="2606175"/>
            <a:ext cx="2556434" cy="36019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35451" y="2038165"/>
            <a:ext cx="9867964" cy="87988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7002" y="447876"/>
            <a:ext cx="16957529" cy="9389961"/>
            <a:chOff x="727002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002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1972134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581478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7741" y="4039072"/>
            <a:ext cx="3436885" cy="2886484"/>
            <a:chOff x="967741" y="4039072"/>
            <a:chExt cx="3436885" cy="28864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741" y="4039072"/>
              <a:ext cx="3436885" cy="2886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68711" y="2667858"/>
            <a:ext cx="1984829" cy="1984829"/>
            <a:chOff x="5668711" y="2667858"/>
            <a:chExt cx="1984829" cy="1984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68711" y="2667858"/>
              <a:ext cx="1984829" cy="1984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6490" y="4464852"/>
            <a:ext cx="2078990" cy="1806532"/>
            <a:chOff x="5616490" y="4464852"/>
            <a:chExt cx="2078990" cy="180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6490" y="4464852"/>
              <a:ext cx="2078990" cy="180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1500" y="7068413"/>
            <a:ext cx="1732040" cy="1329341"/>
            <a:chOff x="5921500" y="7068413"/>
            <a:chExt cx="1732040" cy="13293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1500" y="7068413"/>
              <a:ext cx="1732040" cy="13293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781" y="6344228"/>
            <a:ext cx="2666653" cy="5701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14896" y="4281589"/>
            <a:ext cx="1615583" cy="5392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1571" y="6217399"/>
            <a:ext cx="1615583" cy="5392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4896" y="8661208"/>
            <a:ext cx="1890675" cy="5413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868794" y="4200942"/>
            <a:ext cx="2194187" cy="419278"/>
            <a:chOff x="3868794" y="4200942"/>
            <a:chExt cx="2194187" cy="4192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660000">
              <a:off x="3868794" y="4200942"/>
              <a:ext cx="2194187" cy="4192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38362" y="6916425"/>
            <a:ext cx="1851666" cy="419278"/>
            <a:chOff x="3938362" y="6916425"/>
            <a:chExt cx="1851666" cy="41927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520000">
              <a:off x="3938362" y="6916425"/>
              <a:ext cx="1851666" cy="4192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24466" y="5272675"/>
            <a:ext cx="1698341" cy="419278"/>
            <a:chOff x="4024466" y="5272675"/>
            <a:chExt cx="1698341" cy="4192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60000">
              <a:off x="4024466" y="5272675"/>
              <a:ext cx="1698341" cy="4192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86541" y="2716337"/>
            <a:ext cx="3844380" cy="1746261"/>
            <a:chOff x="8686541" y="2716337"/>
            <a:chExt cx="3844380" cy="174626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686541" y="2892266"/>
              <a:ext cx="3844380" cy="1570332"/>
              <a:chOff x="8686541" y="2892266"/>
              <a:chExt cx="3844380" cy="157033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86541" y="2892266"/>
                <a:ext cx="3844380" cy="157033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370711" y="2716337"/>
              <a:ext cx="2378303" cy="462629"/>
              <a:chOff x="9370711" y="2716337"/>
              <a:chExt cx="2378303" cy="46262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246908" y="2840139"/>
                <a:ext cx="462629" cy="215025"/>
                <a:chOff x="9246908" y="2840139"/>
                <a:chExt cx="462629" cy="21502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16200000">
                  <a:off x="9246908" y="2840139"/>
                  <a:ext cx="462629" cy="21502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1416703" y="2840139"/>
                <a:ext cx="449597" cy="215025"/>
                <a:chOff x="11416703" y="2840139"/>
                <a:chExt cx="449597" cy="215025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16200000">
                  <a:off x="11416703" y="2840139"/>
                  <a:ext cx="449597" cy="21502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01879" y="3210393"/>
              <a:ext cx="3020182" cy="90767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1123487" y="3928294"/>
              <a:ext cx="847067" cy="84707"/>
              <a:chOff x="11123487" y="3928294"/>
              <a:chExt cx="847067" cy="8470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123487" y="3928294"/>
                <a:ext cx="847067" cy="8470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2698680" y="2695367"/>
            <a:ext cx="3895508" cy="1769485"/>
            <a:chOff x="12698680" y="2695367"/>
            <a:chExt cx="3895508" cy="17694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698680" y="2873636"/>
              <a:ext cx="3895508" cy="1591216"/>
              <a:chOff x="12698680" y="2873636"/>
              <a:chExt cx="3895508" cy="159121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698680" y="2873636"/>
                <a:ext cx="3895508" cy="159121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391948" y="2695367"/>
              <a:ext cx="2409933" cy="468781"/>
              <a:chOff x="13391948" y="2695367"/>
              <a:chExt cx="2409933" cy="46878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3266500" y="2820816"/>
                <a:ext cx="468781" cy="217884"/>
                <a:chOff x="13266500" y="2820816"/>
                <a:chExt cx="468781" cy="217884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16200000">
                  <a:off x="13266500" y="2820816"/>
                  <a:ext cx="468781" cy="217884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465151" y="2820816"/>
                <a:ext cx="455576" cy="217884"/>
                <a:chOff x="15465151" y="2820816"/>
                <a:chExt cx="455576" cy="217884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16200000">
                  <a:off x="15465151" y="2820816"/>
                  <a:ext cx="455576" cy="21788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14215" y="3195994"/>
              <a:ext cx="2752953" cy="923332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5168036" y="3923442"/>
              <a:ext cx="858332" cy="85833"/>
              <a:chOff x="15168036" y="3923442"/>
              <a:chExt cx="858332" cy="8583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168036" y="3923442"/>
                <a:ext cx="858332" cy="8583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8737314" y="4464852"/>
            <a:ext cx="3793607" cy="2375460"/>
            <a:chOff x="8737314" y="4464852"/>
            <a:chExt cx="3793607" cy="237546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37314" y="4464852"/>
              <a:ext cx="3793607" cy="2375460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758077" y="4606973"/>
            <a:ext cx="3631337" cy="201381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833834" y="4464852"/>
            <a:ext cx="3781323" cy="2375460"/>
            <a:chOff x="12833834" y="4464852"/>
            <a:chExt cx="3781323" cy="237546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833834" y="4464852"/>
              <a:ext cx="3781323" cy="237546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154811" y="4586582"/>
            <a:ext cx="2717894" cy="164811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750678" y="6925556"/>
            <a:ext cx="6166313" cy="2326693"/>
            <a:chOff x="9750678" y="6925556"/>
            <a:chExt cx="6166313" cy="232669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750678" y="6925556"/>
              <a:ext cx="6166313" cy="2326693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893920" y="6948362"/>
            <a:ext cx="1711785" cy="68798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992872" y="7706456"/>
            <a:ext cx="5767724" cy="13750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7002" y="447876"/>
            <a:ext cx="16957529" cy="9389961"/>
            <a:chOff x="727002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002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2470061" cy="1336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649758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4495" y="2848636"/>
            <a:ext cx="6731324" cy="2652001"/>
            <a:chOff x="1394495" y="2848636"/>
            <a:chExt cx="6731324" cy="26520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495" y="2848636"/>
              <a:ext cx="6731324" cy="265200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90955" y="2905886"/>
            <a:ext cx="1509921" cy="8264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46476" y="2911913"/>
            <a:ext cx="6509779" cy="2948548"/>
            <a:chOff x="10246476" y="2911913"/>
            <a:chExt cx="6509779" cy="29485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46476" y="2911913"/>
              <a:ext cx="6509779" cy="294854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28212" y="2996226"/>
            <a:ext cx="1544525" cy="8251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159393" y="3628555"/>
            <a:ext cx="17453489" cy="15103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9818273" y="3514197"/>
            <a:ext cx="17692341" cy="9620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5133" y="4962580"/>
            <a:ext cx="4035321" cy="2471234"/>
            <a:chOff x="1425133" y="4962580"/>
            <a:chExt cx="4035321" cy="24712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133" y="4962580"/>
              <a:ext cx="4035321" cy="24712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33812" y="5074287"/>
            <a:ext cx="1488436" cy="8264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995450" y="5826176"/>
            <a:ext cx="13268924" cy="6875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76574" y="4941610"/>
            <a:ext cx="6481879" cy="4190762"/>
            <a:chOff x="5376574" y="4941610"/>
            <a:chExt cx="6481879" cy="4190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76574" y="4941610"/>
              <a:ext cx="6481879" cy="419076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6576" y="5112075"/>
            <a:ext cx="1509464" cy="82603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545211" y="5748556"/>
            <a:ext cx="13232477" cy="20589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96782" y="5860461"/>
            <a:ext cx="4897802" cy="3255506"/>
            <a:chOff x="12196782" y="5860461"/>
            <a:chExt cx="4897802" cy="32555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96782" y="5860461"/>
              <a:ext cx="4897802" cy="325550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88763" y="6003316"/>
            <a:ext cx="1488437" cy="82558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35693" y="6728532"/>
            <a:ext cx="11586281" cy="123608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172" y="1419194"/>
            <a:ext cx="3665052" cy="13392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57620" y="1998144"/>
            <a:ext cx="1480568" cy="4069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09921" y="3475251"/>
            <a:ext cx="7222844" cy="5071467"/>
            <a:chOff x="5809921" y="3475251"/>
            <a:chExt cx="7222844" cy="50714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9921" y="3475251"/>
              <a:ext cx="7222844" cy="50714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56568" y="4259559"/>
            <a:ext cx="5117288" cy="15263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0428" y="3854486"/>
            <a:ext cx="9392467" cy="2850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04043" y="3451048"/>
            <a:ext cx="3277628" cy="624610"/>
            <a:chOff x="7504043" y="3451048"/>
            <a:chExt cx="3277628" cy="6246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4043" y="3451048"/>
              <a:ext cx="3277628" cy="6246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5349" y="3476582"/>
            <a:ext cx="2703420" cy="578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9687" y="6565715"/>
            <a:ext cx="7015274" cy="454396"/>
            <a:chOff x="5649687" y="6565715"/>
            <a:chExt cx="7015274" cy="4543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9687" y="6565715"/>
              <a:ext cx="7015274" cy="4543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9544" y="6597477"/>
            <a:ext cx="4994801" cy="4081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3950" y="5676240"/>
            <a:ext cx="7337815" cy="284953"/>
            <a:chOff x="5473950" y="5676240"/>
            <a:chExt cx="7337815" cy="28495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503928" y="5773706"/>
              <a:ext cx="7277858" cy="187487"/>
              <a:chOff x="5503928" y="5773706"/>
              <a:chExt cx="7277858" cy="18748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503928" y="5773706"/>
                <a:ext cx="7277858" cy="1874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489643" y="5714045"/>
              <a:ext cx="7306429" cy="131585"/>
              <a:chOff x="5489643" y="5714045"/>
              <a:chExt cx="7306429" cy="1315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89643" y="5714045"/>
                <a:ext cx="7306429" cy="13158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473950" y="5676240"/>
              <a:ext cx="7337815" cy="59647"/>
              <a:chOff x="5473950" y="5676240"/>
              <a:chExt cx="7337815" cy="5964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473950" y="5676240"/>
                <a:ext cx="7337815" cy="596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7620" y="1998144"/>
            <a:ext cx="1822695" cy="4081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8823" y="6317025"/>
            <a:ext cx="14675873" cy="301829"/>
            <a:chOff x="1868823" y="6317025"/>
            <a:chExt cx="14675873" cy="301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449413" y="6185812"/>
              <a:ext cx="29351746" cy="6036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823" y="6317025"/>
              <a:ext cx="14675873" cy="30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848" y="3079593"/>
            <a:ext cx="3189581" cy="3189581"/>
            <a:chOff x="1731848" y="3079593"/>
            <a:chExt cx="3189581" cy="3189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46" y="1692991"/>
              <a:ext cx="6379162" cy="63791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848" y="3079593"/>
              <a:ext cx="3189581" cy="31895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2325" y="2606172"/>
            <a:ext cx="2684175" cy="36019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61085" y="2111416"/>
            <a:ext cx="17004815" cy="8789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4613" y="1475394"/>
            <a:ext cx="6972111" cy="1340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3048" y="1998144"/>
            <a:ext cx="1991886" cy="4081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79102" y="5085806"/>
            <a:ext cx="3976460" cy="4044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34563" y="2858705"/>
            <a:ext cx="7719385" cy="5714154"/>
            <a:chOff x="1934563" y="2858705"/>
            <a:chExt cx="7719385" cy="5714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4563" y="2858705"/>
              <a:ext cx="7719385" cy="5714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5083" y="5362354"/>
            <a:ext cx="8233182" cy="803323"/>
            <a:chOff x="1805083" y="5362354"/>
            <a:chExt cx="8233182" cy="8033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60000">
              <a:off x="1805083" y="5362354"/>
              <a:ext cx="8233182" cy="8033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566" y="7261512"/>
            <a:ext cx="9478375" cy="654967"/>
            <a:chOff x="997566" y="7261512"/>
            <a:chExt cx="9478375" cy="6549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80000">
              <a:off x="997566" y="7261512"/>
              <a:ext cx="9478375" cy="6549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240000">
            <a:off x="1124675" y="5676916"/>
            <a:ext cx="8920697" cy="8269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86485" y="3067978"/>
            <a:ext cx="6401656" cy="5480029"/>
            <a:chOff x="9986485" y="3067978"/>
            <a:chExt cx="6401656" cy="54800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6485" y="3067978"/>
              <a:ext cx="6401656" cy="5480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43981"/>
            <a:ext cx="16957529" cy="9797753"/>
            <a:chOff x="664093" y="243981"/>
            <a:chExt cx="16957529" cy="9797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43981"/>
              <a:ext cx="16957529" cy="9797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5349273" cy="13384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81144" y="1998144"/>
            <a:ext cx="1991886" cy="4081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1291" y="6254694"/>
            <a:ext cx="283132" cy="283132"/>
            <a:chOff x="9001291" y="6254694"/>
            <a:chExt cx="283132" cy="283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1291" y="6254694"/>
              <a:ext cx="283132" cy="283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28694" y="6254694"/>
            <a:ext cx="283132" cy="283132"/>
            <a:chOff x="14328694" y="6254694"/>
            <a:chExt cx="283132" cy="2831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28694" y="6254694"/>
              <a:ext cx="283132" cy="283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1549" y="4438100"/>
            <a:ext cx="1512243" cy="1512243"/>
            <a:chOff x="2791549" y="4438100"/>
            <a:chExt cx="1512243" cy="15122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1549" y="4438100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86736" y="4489211"/>
            <a:ext cx="1512243" cy="1512243"/>
            <a:chOff x="8386736" y="4489211"/>
            <a:chExt cx="1512243" cy="15122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6736" y="4489211"/>
              <a:ext cx="1512243" cy="15122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96383" y="4586736"/>
            <a:ext cx="1512243" cy="1512243"/>
            <a:chOff x="13696383" y="4586736"/>
            <a:chExt cx="1512243" cy="15122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96383" y="4586736"/>
              <a:ext cx="1512243" cy="15122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99725" y="6607268"/>
            <a:ext cx="2003289" cy="5270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4910" y="7131201"/>
            <a:ext cx="3235654" cy="13047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88278" y="6611072"/>
            <a:ext cx="1922295" cy="5508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22906" y="7197439"/>
            <a:ext cx="2608283" cy="9829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9330" y="6578696"/>
            <a:ext cx="1652025" cy="54779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50286" y="7131201"/>
            <a:ext cx="2419555" cy="9815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06104" y="6254694"/>
            <a:ext cx="283132" cy="283132"/>
            <a:chOff x="3406104" y="6254694"/>
            <a:chExt cx="283132" cy="2831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06104" y="6254694"/>
              <a:ext cx="283132" cy="283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78605" y="4730986"/>
            <a:ext cx="1128505" cy="1128505"/>
            <a:chOff x="8578605" y="4730986"/>
            <a:chExt cx="1128505" cy="112850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78605" y="4730986"/>
              <a:ext cx="1128505" cy="11285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00539" y="4661726"/>
            <a:ext cx="1362262" cy="1362262"/>
            <a:chOff x="13800539" y="4661726"/>
            <a:chExt cx="1362262" cy="136226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00539" y="4661726"/>
              <a:ext cx="1362262" cy="13622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44409" y="4343066"/>
            <a:ext cx="1765799" cy="1765799"/>
            <a:chOff x="2644409" y="4343066"/>
            <a:chExt cx="1765799" cy="17657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44409" y="4343066"/>
              <a:ext cx="1765799" cy="1765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67600"/>
            <a:ext cx="16957529" cy="9389961"/>
            <a:chOff x="664093" y="267600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67600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57620" y="1998144"/>
            <a:ext cx="1582123" cy="40924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59673" y="4324431"/>
            <a:ext cx="856579" cy="7120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3487" y="7006657"/>
            <a:ext cx="841963" cy="706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8823" y="6317025"/>
            <a:ext cx="14675873" cy="301829"/>
            <a:chOff x="1868823" y="6317025"/>
            <a:chExt cx="14675873" cy="301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449413" y="6185812"/>
              <a:ext cx="29351746" cy="6036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8823" y="6317025"/>
              <a:ext cx="14675873" cy="3018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1848" y="3079593"/>
            <a:ext cx="3189581" cy="3189581"/>
            <a:chOff x="1731848" y="3079593"/>
            <a:chExt cx="3189581" cy="31895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246" y="1692991"/>
              <a:ext cx="6379162" cy="63791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848" y="3079593"/>
              <a:ext cx="3189581" cy="31895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52327" y="2606175"/>
            <a:ext cx="2587846" cy="36019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48127" y="2055987"/>
            <a:ext cx="13052671" cy="8787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186" y="524923"/>
            <a:ext cx="16957529" cy="9389961"/>
            <a:chOff x="818186" y="524923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186" y="524923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3994725" cy="1340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4443" y="2695367"/>
            <a:ext cx="7245286" cy="1898429"/>
            <a:chOff x="1854443" y="2695367"/>
            <a:chExt cx="7245286" cy="1898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4443" y="2695367"/>
              <a:ext cx="7245286" cy="1898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8788" y="4610565"/>
            <a:ext cx="8666657" cy="2270861"/>
            <a:chOff x="1838788" y="4610565"/>
            <a:chExt cx="8666657" cy="2270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8788" y="4610565"/>
              <a:ext cx="8666657" cy="227086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20649" y="3057770"/>
            <a:ext cx="2215696" cy="5508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8210" y="3501987"/>
            <a:ext cx="4109258" cy="6744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75856" y="5039140"/>
            <a:ext cx="2215696" cy="5508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27420" y="5483358"/>
            <a:ext cx="4758805" cy="9795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7369" y="3790044"/>
            <a:ext cx="1594211" cy="4818771"/>
            <a:chOff x="10337369" y="3790044"/>
            <a:chExt cx="1594211" cy="48187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7369" y="3790044"/>
              <a:ext cx="1594211" cy="48187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05445" y="6120471"/>
            <a:ext cx="1732920" cy="121703"/>
            <a:chOff x="10505445" y="6120471"/>
            <a:chExt cx="1732920" cy="1217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05445" y="6120471"/>
              <a:ext cx="1732920" cy="1217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0302" y="5727772"/>
            <a:ext cx="4905268" cy="852646"/>
            <a:chOff x="12260302" y="5727772"/>
            <a:chExt cx="4905268" cy="8526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60302" y="5727772"/>
              <a:ext cx="4905268" cy="85264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33239" y="5660287"/>
            <a:ext cx="4168922" cy="10232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091493" y="3768107"/>
            <a:ext cx="1245877" cy="113810"/>
            <a:chOff x="9091493" y="3768107"/>
            <a:chExt cx="1245877" cy="1138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91493" y="3768107"/>
              <a:ext cx="1245877" cy="113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24905" y="2945245"/>
            <a:ext cx="1398673" cy="1398673"/>
            <a:chOff x="2124905" y="2945245"/>
            <a:chExt cx="1398673" cy="13986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4905" y="2945245"/>
              <a:ext cx="1398673" cy="13986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7057" y="5219904"/>
            <a:ext cx="1350272" cy="1124745"/>
            <a:chOff x="2337057" y="5219904"/>
            <a:chExt cx="1350272" cy="11247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7057" y="5219904"/>
              <a:ext cx="1350272" cy="11247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68823" y="6901908"/>
            <a:ext cx="9190633" cy="2484669"/>
            <a:chOff x="1868823" y="6901908"/>
            <a:chExt cx="9190633" cy="248466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68823" y="6901908"/>
              <a:ext cx="9190633" cy="24846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00215" y="7427249"/>
            <a:ext cx="1433988" cy="1433988"/>
            <a:chOff x="2400215" y="7427249"/>
            <a:chExt cx="1433988" cy="14339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00215" y="7427249"/>
              <a:ext cx="1433988" cy="143398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09220" y="7847523"/>
            <a:ext cx="4109258" cy="34166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644696" y="7381535"/>
            <a:ext cx="2759182" cy="5508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09220" y="8177893"/>
            <a:ext cx="4109258" cy="34166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09220" y="8542568"/>
            <a:ext cx="4109258" cy="341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243981"/>
            <a:ext cx="16957529" cy="9797753"/>
            <a:chOff x="664093" y="243981"/>
            <a:chExt cx="16957529" cy="9797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243981"/>
              <a:ext cx="16957529" cy="9797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0539" y="1964787"/>
            <a:ext cx="2587601" cy="454396"/>
            <a:chOff x="13800539" y="1964787"/>
            <a:chExt cx="2587601" cy="454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0539" y="1964787"/>
              <a:ext cx="2587601" cy="4543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984" y="1419194"/>
            <a:ext cx="4635233" cy="1336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9239" y="1998144"/>
            <a:ext cx="1751313" cy="4092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7453" y="1521411"/>
            <a:ext cx="1745900" cy="435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7571" y="3199980"/>
            <a:ext cx="6171429" cy="530357"/>
            <a:chOff x="1897571" y="3199980"/>
            <a:chExt cx="6171429" cy="5303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571" y="3199980"/>
              <a:ext cx="6171429" cy="5303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7571" y="4283838"/>
            <a:ext cx="6171429" cy="4001786"/>
            <a:chOff x="1897571" y="4283838"/>
            <a:chExt cx="6171429" cy="4001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571" y="4283838"/>
              <a:ext cx="6171429" cy="4001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7571" y="8785142"/>
            <a:ext cx="6171429" cy="433929"/>
            <a:chOff x="1897571" y="8785142"/>
            <a:chExt cx="6171429" cy="4339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571" y="8785142"/>
              <a:ext cx="6171429" cy="4339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35759" y="2804889"/>
            <a:ext cx="6171429" cy="2458929"/>
            <a:chOff x="10235759" y="2804889"/>
            <a:chExt cx="6171429" cy="24589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35759" y="2804889"/>
              <a:ext cx="6171429" cy="24589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16712" y="5433939"/>
            <a:ext cx="6171429" cy="2651685"/>
            <a:chOff x="10216712" y="5433939"/>
            <a:chExt cx="6171429" cy="26516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6712" y="5433939"/>
              <a:ext cx="6171429" cy="2651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45463" y="8022511"/>
            <a:ext cx="6171429" cy="1372882"/>
            <a:chOff x="10245463" y="8022511"/>
            <a:chExt cx="6171429" cy="137288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5463" y="8022511"/>
              <a:ext cx="6171429" cy="137288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2334" y="2730601"/>
            <a:ext cx="6588294" cy="5508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1858" y="3837154"/>
            <a:ext cx="6727970" cy="5733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55794" y="8316278"/>
            <a:ext cx="5077690" cy="5508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096831" y="5454544"/>
            <a:ext cx="5507041" cy="1650407"/>
            <a:chOff x="6096831" y="5454544"/>
            <a:chExt cx="5507041" cy="16504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096831" y="5454544"/>
              <a:ext cx="5507041" cy="16504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81622" y="6056786"/>
            <a:ext cx="561051" cy="227945"/>
            <a:chOff x="9581622" y="6056786"/>
            <a:chExt cx="561051" cy="2279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81622" y="6056786"/>
              <a:ext cx="561051" cy="227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2022-02-28T14:25:51Z</dcterms:created>
  <dcterms:modified xsi:type="dcterms:W3CDTF">2022-02-28T14:25:51Z</dcterms:modified>
</cp:coreProperties>
</file>